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9"/>
  </p:notesMasterIdLst>
  <p:sldIdLst>
    <p:sldId id="317" r:id="rId2"/>
    <p:sldId id="311" r:id="rId3"/>
    <p:sldId id="312" r:id="rId4"/>
    <p:sldId id="313" r:id="rId5"/>
    <p:sldId id="314" r:id="rId6"/>
    <p:sldId id="315" r:id="rId7"/>
    <p:sldId id="316" r:id="rId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00" autoAdjust="0"/>
    <p:restoredTop sz="94660"/>
  </p:normalViewPr>
  <p:slideViewPr>
    <p:cSldViewPr>
      <p:cViewPr>
        <p:scale>
          <a:sx n="125" d="100"/>
          <a:sy n="125" d="100"/>
        </p:scale>
        <p:origin x="-864" y="-4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C62E0-867B-4D97-8657-30F8B3C9A7E7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F5AB6-5F51-4EA9-A4C6-F9B8D0464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3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8669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4902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788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977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47347" y="125975"/>
            <a:ext cx="1055077" cy="27699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>
                <a:solidFill>
                  <a:prstClr val="black"/>
                </a:solidFill>
              </a:rPr>
              <a:t>국어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484331" y="4312599"/>
          <a:ext cx="2505811" cy="617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9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7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79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79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579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579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5797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05688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수정사항 체크</a:t>
                      </a:r>
                    </a:p>
                  </a:txBody>
                  <a:tcPr marL="84405" marR="84405" marT="34264" marB="34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68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84405" marR="84405" marT="34264" marB="34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7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767418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871B3AB9-B7EC-47C0-83E3-1E0F0E7B52D4}" type="datetimeFigureOut">
              <a:rPr kumimoji="1" lang="ko-KR" altLang="en-US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2025-03-26</a:t>
            </a:fld>
            <a:endParaRPr kumimoji="1" lang="ko-KR" altLang="en-US" sz="1000">
              <a:solidFill>
                <a:srgbClr val="969696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4767418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00">
              <a:solidFill>
                <a:srgbClr val="969696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418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CF7650EA-1FE3-4B35-9479-4AF8A2579CB3}" type="slidenum">
              <a:rPr kumimoji="1" lang="ko-KR" altLang="en-US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 sz="1000">
              <a:solidFill>
                <a:srgbClr val="969696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73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88028" y="519117"/>
          <a:ext cx="8937381" cy="4427935"/>
        </p:xfrm>
        <a:graphic>
          <a:graphicData uri="http://schemas.openxmlformats.org/drawingml/2006/table">
            <a:tbl>
              <a:tblPr/>
              <a:tblGrid>
                <a:gridCol w="64115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257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2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4405" marR="84405" marT="34286" marB="3428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4405" marR="84405" marT="34286" marB="3428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65943" y="119218"/>
          <a:ext cx="8959362" cy="3125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99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76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263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76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693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76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과목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5" marR="84405" marT="34345" marB="34345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5" marR="84405" marT="34345" marB="34345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8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차시명</a:t>
                      </a:r>
                      <a:endParaRPr kumimoji="1" lang="en-US" altLang="ko-KR" sz="800" b="1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파일</a:t>
                      </a:r>
                      <a:r>
                        <a:rPr kumimoji="1" lang="en-US" altLang="ko-KR" sz="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5" marR="84405" marT="34345" marB="34345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5" marR="84405" marT="34345" marB="34345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페이지명</a:t>
                      </a:r>
                      <a:endParaRPr kumimoji="0" lang="en-US" altLang="ko-KR" sz="800" b="1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파일</a:t>
                      </a:r>
                      <a:r>
                        <a:rPr kumimoji="0" lang="en-US" altLang="ko-KR" sz="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5" marR="84405" marT="34345" marB="34345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5" marR="84405" marT="34345" marB="34345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78"/>
          <p:cNvGraphicFramePr>
            <a:graphicFrameLocks noGrp="1"/>
          </p:cNvGraphicFramePr>
          <p:nvPr/>
        </p:nvGraphicFramePr>
        <p:xfrm>
          <a:off x="6540116" y="573881"/>
          <a:ext cx="2417885" cy="1473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178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0531">
                <a:tc>
                  <a:txBody>
                    <a:bodyPr/>
                    <a:lstStyle/>
                    <a:p>
                      <a:pPr marL="0" marR="0" lvl="0" indent="0" algn="ctr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수정 사항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9767" marR="49767" marT="18830" marB="1883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52" name="TextBox 28"/>
          <p:cNvSpPr txBox="1">
            <a:spLocks noChangeArrowheads="1"/>
          </p:cNvSpPr>
          <p:nvPr userDrawn="1"/>
        </p:nvSpPr>
        <p:spPr bwMode="auto">
          <a:xfrm>
            <a:off x="8641374" y="4932916"/>
            <a:ext cx="517280" cy="25003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kumimoji="1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969696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fld id="{B189CB70-B282-4EA3-83EB-D1F861162543}" type="slidenum">
              <a:rPr lang="en-US" altLang="ko-KR" sz="1200" smtClean="0">
                <a:solidFill>
                  <a:srgbClr val="FF0000"/>
                </a:solidFill>
              </a:rPr>
              <a:pPr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46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charset="0"/>
          <a:ea typeface="+mj-ea"/>
          <a:cs typeface="맑은 고딕" pitchFamily="50" charset="-127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맑은 고딕" pitchFamily="50" charset="-127"/>
          <a:cs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맑은 고딕" pitchFamily="50" charset="-127"/>
          <a:cs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맑은 고딕" pitchFamily="50" charset="-127"/>
          <a:cs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맑은 고딕" pitchFamily="50" charset="-127"/>
          <a:cs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buFont typeface="돋움" pitchFamily="50" charset="-127"/>
        <a:buChar char="•"/>
        <a:defRPr sz="1000" kern="1200">
          <a:solidFill>
            <a:schemeClr val="tx1"/>
          </a:solidFill>
          <a:latin typeface="Arial" charset="0"/>
          <a:ea typeface="+mn-ea"/>
          <a:cs typeface="맑은 고딕" pitchFamily="50" charset="-127"/>
        </a:defRPr>
      </a:lvl1pPr>
      <a:lvl2pPr marL="742950" indent="-285750" algn="l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buFont typeface="돋움" pitchFamily="50" charset="-127"/>
        <a:buChar char="–"/>
        <a:defRPr sz="1000" kern="1200">
          <a:solidFill>
            <a:schemeClr val="tx1"/>
          </a:solidFill>
          <a:latin typeface="Arial" charset="0"/>
          <a:ea typeface="+mn-ea"/>
          <a:cs typeface="맑은 고딕" pitchFamily="50" charset="-127"/>
        </a:defRPr>
      </a:lvl2pPr>
      <a:lvl3pPr marL="1143000" indent="-228600" algn="l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buFont typeface="돋움" pitchFamily="50" charset="-127"/>
        <a:buChar char="•"/>
        <a:defRPr sz="1000" kern="1200">
          <a:solidFill>
            <a:schemeClr val="tx1"/>
          </a:solidFill>
          <a:latin typeface="Arial" charset="0"/>
          <a:ea typeface="+mn-ea"/>
          <a:cs typeface="맑은 고딕" pitchFamily="50" charset="-127"/>
        </a:defRPr>
      </a:lvl3pPr>
      <a:lvl4pPr marL="1600200" indent="-228600" algn="l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buFont typeface="돋움" pitchFamily="50" charset="-127"/>
        <a:buChar char="–"/>
        <a:defRPr sz="1000" kern="1200">
          <a:solidFill>
            <a:schemeClr val="tx1"/>
          </a:solidFill>
          <a:latin typeface="Arial" charset="0"/>
          <a:ea typeface="+mn-ea"/>
          <a:cs typeface="맑은 고딕" pitchFamily="50" charset="-127"/>
        </a:defRPr>
      </a:lvl4pPr>
      <a:lvl5pPr marL="2057400" indent="-228600" algn="l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buFont typeface="돋움" pitchFamily="50" charset="-127"/>
        <a:buChar char="»"/>
        <a:defRPr sz="1000" kern="1200">
          <a:solidFill>
            <a:schemeClr val="tx1"/>
          </a:solidFill>
          <a:latin typeface="Arial" charset="0"/>
          <a:ea typeface="+mn-ea"/>
          <a:cs typeface="맑은 고딕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90" y="699542"/>
            <a:ext cx="5595515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056694"/>
              </p:ext>
            </p:extLst>
          </p:nvPr>
        </p:nvGraphicFramePr>
        <p:xfrm>
          <a:off x="6550373" y="696673"/>
          <a:ext cx="2414115" cy="1165894"/>
        </p:xfrm>
        <a:graphic>
          <a:graphicData uri="http://schemas.openxmlformats.org/drawingml/2006/table">
            <a:tbl>
              <a:tblPr/>
              <a:tblGrid>
                <a:gridCol w="24141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7564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레이아웃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1000*720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폰트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Noto Sans KR (#A6A6A6 #000</a:t>
                      </a:r>
                      <a:r>
                        <a:rPr lang="en-US" altLang="ko-KR" sz="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 #</a:t>
                      </a:r>
                      <a:r>
                        <a:rPr lang="en-US" altLang="ko-KR" sz="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fff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발문망</a:t>
                      </a:r>
                      <a:r>
                        <a:rPr lang="ko-KR" altLang="en-US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 컬러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: #F7F7F7</a:t>
                      </a:r>
                      <a:r>
                        <a:rPr lang="en-US" altLang="ko-KR" sz="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 – </a:t>
                      </a:r>
                      <a:r>
                        <a:rPr lang="ko-KR" altLang="en-US" sz="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발문은</a:t>
                      </a:r>
                      <a:r>
                        <a:rPr lang="en-US" altLang="ko-KR" sz="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폰트사이즈 자유</a:t>
                      </a:r>
                      <a:endParaRPr lang="en-US" altLang="ko-KR" sz="8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기본 컬러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: #FFD7D7</a:t>
                      </a:r>
                      <a:endParaRPr lang="en-US" altLang="ko-KR" sz="7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강조 컬러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: #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F39A9A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망박스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라인박스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모퉁이 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14px</a:t>
                      </a:r>
                      <a:endParaRPr lang="en-US" altLang="ko-KR" sz="5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59740" y="2341618"/>
            <a:ext cx="576064" cy="27699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ko-KR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40</a:t>
            </a:r>
            <a:r>
              <a:rPr kumimoji="1" lang="en-US" altLang="ko-KR" sz="1200" b="1" dirty="0" smtClean="0">
                <a:latin typeface="+mn-ea"/>
              </a:rPr>
              <a:t>px</a:t>
            </a:r>
            <a:endParaRPr kumimoji="1" lang="ko-KR" altLang="en-US" sz="1200" b="1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9850" y="2343895"/>
            <a:ext cx="576064" cy="27699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ko-KR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40</a:t>
            </a:r>
            <a:r>
              <a:rPr kumimoji="1" lang="en-US" altLang="ko-KR" sz="1200" b="1" dirty="0" smtClean="0">
                <a:latin typeface="+mn-ea"/>
              </a:rPr>
              <a:t>px</a:t>
            </a:r>
            <a:endParaRPr kumimoji="1" lang="ko-KR" altLang="en-US" sz="1200" b="1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7824" y="612657"/>
            <a:ext cx="576064" cy="27699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ko-KR" sz="1200" b="1" dirty="0">
                <a:latin typeface="+mn-ea"/>
              </a:rPr>
              <a:t>2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0</a:t>
            </a:r>
            <a:r>
              <a:rPr kumimoji="1" lang="en-US" altLang="ko-KR" sz="1200" b="1" dirty="0" smtClean="0">
                <a:latin typeface="+mn-ea"/>
              </a:rPr>
              <a:t>px</a:t>
            </a:r>
            <a:endParaRPr kumimoji="1" lang="ko-KR" altLang="en-US" sz="1200" b="1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7127" y="1417371"/>
            <a:ext cx="576064" cy="228925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ko-KR" sz="1200" b="1" dirty="0">
                <a:latin typeface="+mn-ea"/>
              </a:rPr>
              <a:t>2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0</a:t>
            </a:r>
            <a:r>
              <a:rPr kumimoji="1" lang="en-US" altLang="ko-KR" sz="1200" b="1" dirty="0" smtClean="0">
                <a:latin typeface="+mn-ea"/>
              </a:rPr>
              <a:t>px</a:t>
            </a:r>
            <a:endParaRPr kumimoji="1" lang="ko-KR" altLang="en-US" sz="1200" b="1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56404" y="1832223"/>
            <a:ext cx="576064" cy="27699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ko-KR" sz="1200" b="1" dirty="0">
                <a:latin typeface="+mn-ea"/>
              </a:rPr>
              <a:t>2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0</a:t>
            </a:r>
            <a:r>
              <a:rPr kumimoji="1" lang="en-US" altLang="ko-KR" sz="1200" b="1" dirty="0" smtClean="0">
                <a:latin typeface="+mn-ea"/>
              </a:rPr>
              <a:t>px</a:t>
            </a:r>
            <a:endParaRPr kumimoji="1" lang="ko-KR" altLang="en-US" sz="1200" b="1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15903" y="4520713"/>
            <a:ext cx="576064" cy="27699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ko-KR" sz="1200" b="1" dirty="0">
                <a:latin typeface="+mn-ea"/>
              </a:rPr>
              <a:t>2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0</a:t>
            </a:r>
            <a:r>
              <a:rPr kumimoji="1" lang="en-US" altLang="ko-KR" sz="1200" b="1" dirty="0" smtClean="0">
                <a:latin typeface="+mn-ea"/>
              </a:rPr>
              <a:t>px</a:t>
            </a:r>
            <a:endParaRPr kumimoji="1" lang="ko-KR" altLang="en-US" sz="1200" b="1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5616" y="998607"/>
            <a:ext cx="1296144" cy="27699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ko-KR" altLang="en-US" sz="1200" b="1" dirty="0" err="1" smtClean="0">
                <a:latin typeface="+mn-ea"/>
              </a:rPr>
              <a:t>발문망</a:t>
            </a:r>
            <a:r>
              <a:rPr kumimoji="1" lang="en-US" altLang="ko-KR" sz="1200" b="1" dirty="0" smtClean="0">
                <a:latin typeface="+mn-ea"/>
              </a:rPr>
              <a:t>:</a:t>
            </a:r>
            <a:r>
              <a:rPr kumimoji="1" lang="en-US" altLang="ko-KR" sz="1200" b="1" dirty="0" smtClean="0">
                <a:latin typeface="+mn-ea"/>
              </a:rPr>
              <a:t>12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0</a:t>
            </a:r>
            <a:r>
              <a:rPr kumimoji="1" lang="en-US" altLang="ko-KR" sz="1200" b="1" dirty="0" smtClean="0">
                <a:latin typeface="+mn-ea"/>
              </a:rPr>
              <a:t>px</a:t>
            </a:r>
            <a:endParaRPr kumimoji="1" lang="ko-KR" altLang="en-US" sz="1200" b="1" i="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25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64785"/>
              </p:ext>
            </p:extLst>
          </p:nvPr>
        </p:nvGraphicFramePr>
        <p:xfrm>
          <a:off x="6550373" y="696673"/>
          <a:ext cx="2414115" cy="3913516"/>
        </p:xfrm>
        <a:graphic>
          <a:graphicData uri="http://schemas.openxmlformats.org/drawingml/2006/table">
            <a:tbl>
              <a:tblPr/>
              <a:tblGrid>
                <a:gridCol w="3978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7564">
                <a:tc gridSpan="2"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기본 컬러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: #FFD7D7</a:t>
                      </a:r>
                      <a:endParaRPr lang="en-US" altLang="ko-KR" sz="7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강조 컬러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: #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F39A9A</a:t>
                      </a:r>
                      <a:endParaRPr lang="en-US" altLang="ko-KR" sz="5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615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1-1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-</a:t>
                      </a:r>
                      <a:r>
                        <a:rPr kumimoji="0" lang="ko-KR" altLang="en-US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텍스트 수정</a:t>
                      </a:r>
                      <a:r>
                        <a:rPr kumimoji="0" lang="en-US" altLang="ko-KR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:</a:t>
                      </a:r>
                      <a:r>
                        <a:rPr kumimoji="0" lang="en-US" altLang="ko-KR" sz="700" b="0" baseline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 “</a:t>
                      </a:r>
                      <a:r>
                        <a:rPr kumimoji="0" lang="ko-KR" altLang="en-US" sz="700" b="0" baseline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테스트</a:t>
                      </a:r>
                      <a:r>
                        <a:rPr kumimoji="0" lang="en-US" altLang="ko-KR" sz="700" b="0" baseline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” #</a:t>
                      </a:r>
                      <a:r>
                        <a:rPr kumimoji="0" lang="en-US" altLang="ko-KR" sz="7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fff</a:t>
                      </a:r>
                      <a:endParaRPr kumimoji="0" lang="en-US" altLang="ko-KR" sz="700" b="0" baseline="0" dirty="0" smtClean="0">
                        <a:solidFill>
                          <a:schemeClr val="tx1"/>
                        </a:solidFill>
                        <a:latin typeface="+mj-lt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baseline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-</a:t>
                      </a:r>
                      <a:r>
                        <a:rPr kumimoji="0" lang="ko-KR" altLang="en-US" sz="700" b="0" baseline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강조컬러</a:t>
                      </a:r>
                      <a:endParaRPr kumimoji="0" lang="en-US" altLang="ko-KR" sz="700" b="0" dirty="0" smtClean="0">
                        <a:solidFill>
                          <a:schemeClr val="tx1"/>
                        </a:solidFill>
                        <a:latin typeface="+mj-lt"/>
                        <a:ea typeface="나눔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5615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1-2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텍스트 수정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“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목록 연습입니다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.” #000</a:t>
                      </a: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1589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1-3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텍스트 수정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이름 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OOO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왼쪽에 화살표 삽입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접기는 안 넣어도 됩니다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06575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2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-</a:t>
                      </a:r>
                      <a:r>
                        <a:rPr kumimoji="0" lang="ko-KR" altLang="en-US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텍스트 수정</a:t>
                      </a:r>
                      <a:r>
                        <a:rPr kumimoji="0" lang="en-US" altLang="ko-KR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: “</a:t>
                      </a:r>
                      <a:r>
                        <a:rPr kumimoji="0" lang="ko-KR" altLang="en-US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목록</a:t>
                      </a:r>
                      <a:r>
                        <a:rPr kumimoji="0" lang="en-US" altLang="ko-KR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”</a:t>
                      </a:r>
                      <a:r>
                        <a:rPr kumimoji="0" lang="en-US" altLang="ko-KR" sz="700" b="0" baseline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 </a:t>
                      </a:r>
                      <a:r>
                        <a:rPr kumimoji="0" lang="ko-KR" altLang="en-US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 </a:t>
                      </a:r>
                      <a:endParaRPr kumimoji="0" lang="en-US" altLang="ko-KR" sz="700" b="0" dirty="0" smtClean="0">
                        <a:solidFill>
                          <a:schemeClr val="tx1"/>
                        </a:solidFill>
                        <a:latin typeface="+mj-lt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-</a:t>
                      </a:r>
                      <a:r>
                        <a:rPr kumimoji="0" lang="ko-KR" altLang="en-US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기본컬러</a:t>
                      </a:r>
                      <a:endParaRPr kumimoji="0" lang="en-US" altLang="ko-KR" sz="700" b="0" dirty="0" smtClean="0">
                        <a:solidFill>
                          <a:schemeClr val="tx1"/>
                        </a:solidFill>
                        <a:latin typeface="+mj-lt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-</a:t>
                      </a:r>
                      <a:r>
                        <a:rPr kumimoji="0" lang="ko-KR" altLang="en-US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폰트 사이즈</a:t>
                      </a:r>
                      <a:r>
                        <a:rPr kumimoji="0" lang="en-US" altLang="ko-KR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: </a:t>
                      </a:r>
                      <a:r>
                        <a:rPr kumimoji="0" lang="en-US" altLang="ko-KR" sz="700" b="0" dirty="0" smtClean="0">
                          <a:solidFill>
                            <a:schemeClr val="tx1"/>
                          </a:solidFill>
                          <a:latin typeface="+mj-lt"/>
                          <a:ea typeface="나눔고딕" pitchFamily="50" charset="-127"/>
                        </a:rPr>
                        <a:t>30px</a:t>
                      </a:r>
                      <a:endParaRPr kumimoji="0" lang="en-US" altLang="ko-KR" sz="700" b="0" dirty="0" smtClean="0">
                        <a:solidFill>
                          <a:schemeClr val="tx1"/>
                        </a:solidFill>
                        <a:latin typeface="+mj-lt"/>
                        <a:ea typeface="나눔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06575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indent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텍스트 박스를 클릭하면 우측 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번에 이미지와 하단 설명 글이 제시됨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0" lang="en-US" altLang="ko-KR" sz="7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7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폰트 사이즈</a:t>
                      </a:r>
                      <a:r>
                        <a:rPr kumimoji="0" lang="en-US" altLang="ko-KR" sz="7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en-US" altLang="ko-KR" sz="7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30px</a:t>
                      </a:r>
                      <a:r>
                        <a:rPr kumimoji="0" lang="en-US" altLang="ko-KR" sz="7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,</a:t>
                      </a:r>
                      <a:r>
                        <a:rPr kumimoji="0" lang="en-US" altLang="ko-KR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20px</a:t>
                      </a:r>
                      <a:endParaRPr kumimoji="0" lang="en-US" altLang="ko-KR" sz="7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0" lang="en-US" altLang="ko-KR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망</a:t>
                      </a:r>
                      <a:r>
                        <a:rPr kumimoji="0" lang="en-US" altLang="ko-KR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기본컬러</a:t>
                      </a:r>
                      <a:endParaRPr kumimoji="0" lang="en-US" altLang="ko-KR" sz="7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0" lang="en-US" altLang="ko-KR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라인</a:t>
                      </a:r>
                      <a:r>
                        <a:rPr kumimoji="0" lang="en-US" altLang="ko-KR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강조컬러</a:t>
                      </a:r>
                      <a:endParaRPr lang="en-US" altLang="ko-KR" sz="7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다음 슬라이드 추가 설명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575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3-1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목록 리스트 슬라이드 버튼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 버튼 </a:t>
                      </a:r>
                      <a:r>
                        <a:rPr kumimoji="0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해당페이지 다음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 페이지로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0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첫페이지일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 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 버튼 비활성화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마지막일 시 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다음버튼 비활성화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도트 클릭 시 해당 페이지로 이동 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강조컬러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575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좋아요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체크 기능 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버튼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색반전됨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재클릭시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 선택 해제됨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615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 전 디폴트 화면으로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“</a:t>
                      </a:r>
                      <a:r>
                        <a:rPr kumimoji="0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수업명을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클릭하세요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.”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제시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라인</a:t>
                      </a:r>
                      <a:r>
                        <a:rPr kumimoji="0" lang="en-US" altLang="ko-KR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7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강조컬러</a:t>
                      </a:r>
                      <a:endParaRPr lang="en-US" altLang="ko-KR" sz="7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7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폰트 사이즈</a:t>
                      </a:r>
                      <a:r>
                        <a:rPr kumimoji="0" lang="en-US" altLang="ko-KR" sz="7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나눔고딕" pitchFamily="50" charset="-127"/>
                          <a:cs typeface="+mn-cs"/>
                        </a:rPr>
                        <a:t>: 45px -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#A6A6A6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7" y="1310239"/>
            <a:ext cx="6191404" cy="323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132023" y="1683729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381462" y="4093143"/>
            <a:ext cx="590138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3-1</a:t>
            </a:r>
            <a:endParaRPr lang="ko-KR" altLang="en-US" sz="12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2483768" y="1685518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2483767" y="1673940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3092262" y="1656585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6" y="611966"/>
            <a:ext cx="6191405" cy="66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85657" y="1209954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-253597" y="569672"/>
            <a:ext cx="655827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1-1</a:t>
            </a:r>
            <a:endParaRPr lang="ko-KR" altLang="en-US" sz="12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-327914" y="943786"/>
            <a:ext cx="655827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1-2</a:t>
            </a:r>
            <a:endParaRPr lang="ko-KR" altLang="en-US" sz="12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4644008" y="614170"/>
            <a:ext cx="655827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1-3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941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8675"/>
              </p:ext>
            </p:extLst>
          </p:nvPr>
        </p:nvGraphicFramePr>
        <p:xfrm>
          <a:off x="6550373" y="696673"/>
          <a:ext cx="2439865" cy="2245860"/>
        </p:xfrm>
        <a:graphic>
          <a:graphicData uri="http://schemas.openxmlformats.org/drawingml/2006/table">
            <a:tbl>
              <a:tblPr/>
              <a:tblGrid>
                <a:gridCol w="253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59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1710">
                <a:tc gridSpan="2"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기본 컬러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: #FFD7D7</a:t>
                      </a:r>
                      <a:endParaRPr lang="en-US" altLang="ko-KR" sz="7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강조 컬러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: #</a:t>
                      </a:r>
                      <a:r>
                        <a:rPr lang="en-US" altLang="ko-KR" sz="8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F39A9A</a:t>
                      </a:r>
                      <a:endParaRPr lang="en-US" altLang="ko-KR" sz="500" b="0" i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547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1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선택된 텍스트 박스 우측에 화살표가 나타남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박스 위치에 따라 화살표 이동함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.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강조컬러</a:t>
                      </a:r>
                      <a:endParaRPr kumimoji="0" lang="en-US" altLang="ko-KR" sz="700" b="0" dirty="0">
                        <a:solidFill>
                          <a:schemeClr val="tx1"/>
                        </a:solidFill>
                        <a:latin typeface="+mj-lt"/>
                        <a:ea typeface="나눔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4547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 모퉁이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45px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4547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우측 상단에 아이콘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4547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재생 버튼 클릭 시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음원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 재생됨</a:t>
                      </a: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불투명망</a:t>
                      </a:r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7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슬라이드 이동 시 </a:t>
                      </a:r>
                      <a:r>
                        <a:rPr kumimoji="0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음원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초기화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4547"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2pPr>
                      <a:lvl3pPr marL="11430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3pPr>
                      <a:lvl4pPr marL="16002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4pPr>
                      <a:lvl5pPr marL="2057400" indent="-228600" algn="l" eaLnBrk="0" hangingPunct="0">
                        <a:lnSpc>
                          <a:spcPct val="150000"/>
                        </a:lnSpc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돋움" pitchFamily="50" charset="-127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설명글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양쪽 정렬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폰트사이즈 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27px</a:t>
                      </a: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45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45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16" marR="77916" marT="34307" marB="343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9542"/>
            <a:ext cx="6192688" cy="322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2843808" y="2252904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3203848" y="1172784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4427984" y="1152151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5724128" y="2685041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3116681" y="3189008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296" y="3435306"/>
            <a:ext cx="581904" cy="1423134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12C5B435-5686-4D63-928C-4FA50B063618}"/>
              </a:ext>
            </a:extLst>
          </p:cNvPr>
          <p:cNvSpPr/>
          <p:nvPr/>
        </p:nvSpPr>
        <p:spPr>
          <a:xfrm>
            <a:off x="5665576" y="3363838"/>
            <a:ext cx="249439" cy="216024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5173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6558202" y="593915"/>
            <a:ext cx="2577523" cy="201798"/>
          </a:xfrm>
          <a:prstGeom prst="rect">
            <a:avLst/>
          </a:prstGeom>
          <a:noFill/>
        </p:spPr>
        <p:txBody>
          <a:bodyPr wrap="square" lIns="77925" tIns="38963" rIns="77925" bIns="38963" rtlCol="0" anchor="t">
            <a:spAutoFit/>
          </a:bodyPr>
          <a:lstStyle/>
          <a:p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전체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6418"/>
              </p:ext>
            </p:extLst>
          </p:nvPr>
        </p:nvGraphicFramePr>
        <p:xfrm>
          <a:off x="169588" y="349897"/>
          <a:ext cx="8756126" cy="45749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39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06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81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4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897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1680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68917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8589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No.</a:t>
                      </a:r>
                      <a:endParaRPr kumimoji="1" lang="ko-KR" altLang="en-US" sz="7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수업명</a:t>
                      </a:r>
                      <a:endParaRPr kumimoji="1" lang="ko-KR" altLang="en-US" sz="7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쪽수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삽화 및 음원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하단 설명 글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아이콘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750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그림책으로 만나는 계절</a:t>
                      </a:r>
                      <a:endParaRPr kumimoji="1" lang="ko-KR" altLang="en-US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18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sea0201_b_b3_03_2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그림책을 읽고</a:t>
                      </a:r>
                      <a:r>
                        <a:rPr kumimoji="0" lang="en-US" altLang="ko-KR" sz="700" b="0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‘</a:t>
                      </a:r>
                      <a:r>
                        <a:rPr kumimoji="0" lang="ko-KR" altLang="en-US" sz="700" b="0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계절’에 대해 이야기해요</a:t>
                      </a:r>
                      <a:r>
                        <a:rPr kumimoji="0" lang="en-US" altLang="ko-KR" sz="700" b="0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3755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이 계절이 좋은 이유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30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sea0202_b_b3_04_1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kumimoji="1" lang="ko-KR" altLang="en-US" sz="700" i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좋아하는 계절과 그 까닭을 찾아보고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‘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봄이 가고 여름 오면‘ 노래를 불러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3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음원</a:t>
                      </a:r>
                      <a:endParaRPr kumimoji="1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dirty="0" smtClean="0">
                          <a:latin typeface="맑은 고딕" pitchFamily="50" charset="-127"/>
                          <a:ea typeface="+mn-ea"/>
                        </a:rPr>
                        <a:t>sea0202_b_b3_04</a:t>
                      </a:r>
                      <a:r>
                        <a:rPr lang="en-US" altLang="ko-KR" sz="70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_1.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mp3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750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사계절 친구들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</a:t>
                      </a:r>
                      <a:r>
                        <a:rPr kumimoji="0" lang="en-US" altLang="ko-KR" sz="700" b="0" dirty="0" smtClean="0">
                          <a:latin typeface="맑은 고딕" pitchFamily="50" charset="-127"/>
                          <a:ea typeface="+mn-ea"/>
                        </a:rPr>
                        <a:t>0203_b_b3_03_1</a:t>
                      </a:r>
                      <a:endParaRPr lang="en-US" altLang="ko-KR" sz="700" i="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삽화를 화면과 같이 잘라서 각각 봄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여름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가을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겨울 칸에 넣어주세요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en-US" altLang="ko-KR" sz="700" b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sb</a:t>
                      </a:r>
                      <a:r>
                        <a:rPr kumimoji="0"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16 </a:t>
                      </a:r>
                      <a:r>
                        <a:rPr kumimoji="0" lang="ko-KR" altLang="en-US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슬라이드 화면 그대로 넣어주시면 됩니다</a:t>
                      </a:r>
                      <a:r>
                        <a:rPr kumimoji="0"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계절을 대표하는 동식물을 관찰하며 계절의 변화를 느껴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3755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계절이 속닥속닥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34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sea0204_b_b3_05_3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가을이 오는 소리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 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노래를 부르며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자연의 소리를 느껴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3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음원</a:t>
                      </a:r>
                      <a:endParaRPr kumimoji="1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sea0204_b_b3_03_1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.mp3</a:t>
                      </a:r>
                      <a:endParaRPr kumimoji="0" lang="en-US" altLang="ko-KR" sz="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145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계절을 입어요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36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sea0205_a_a3_01_1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계절과 날씨에 어울리는 옷차림을 알아봐요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계절은 무슨 색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38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dirty="0" smtClean="0">
                          <a:latin typeface="맑은 고딕" pitchFamily="50" charset="-127"/>
                          <a:ea typeface="+mn-ea"/>
                        </a:rPr>
                        <a:t>sea0206_b_b3_04_1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계절에 어울리는 색을 골라 사계절을 표현해요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5" name="Google Shape;133;p18"/>
          <p:cNvPicPr preferRelativeResize="0"/>
          <p:nvPr/>
        </p:nvPicPr>
        <p:blipFill rotWithShape="1">
          <a:blip r:embed="rId3">
            <a:alphaModFix/>
          </a:blip>
          <a:srcRect l="4358" t="-79" r="24117" b="85915"/>
          <a:stretch/>
        </p:blipFill>
        <p:spPr>
          <a:xfrm>
            <a:off x="7995150" y="767039"/>
            <a:ext cx="593861" cy="18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100" y="1537566"/>
            <a:ext cx="435958" cy="1946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181" y="4496842"/>
            <a:ext cx="543829" cy="2126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510" y="3127314"/>
            <a:ext cx="502334" cy="1825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676" y="547345"/>
            <a:ext cx="1079051" cy="6892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2281" y="1327719"/>
            <a:ext cx="1058351" cy="5953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1704" y="2063408"/>
            <a:ext cx="1277056" cy="55887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594" y="2232003"/>
            <a:ext cx="851130" cy="2590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981" y="2958432"/>
            <a:ext cx="435958" cy="1946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976" y="2835906"/>
            <a:ext cx="1366451" cy="474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2"/>
          <a:srcRect b="29488"/>
          <a:stretch/>
        </p:blipFill>
        <p:spPr>
          <a:xfrm>
            <a:off x="4616977" y="3449093"/>
            <a:ext cx="1382087" cy="7640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4345" y="4319774"/>
            <a:ext cx="726282" cy="5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5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848660"/>
              </p:ext>
            </p:extLst>
          </p:nvPr>
        </p:nvGraphicFramePr>
        <p:xfrm>
          <a:off x="169588" y="349897"/>
          <a:ext cx="8756126" cy="4574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39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06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81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7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56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1680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68917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8589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No.</a:t>
                      </a:r>
                      <a:endParaRPr kumimoji="1" lang="ko-KR" altLang="en-US" sz="7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수업명</a:t>
                      </a:r>
                      <a:endParaRPr kumimoji="1" lang="ko-KR" altLang="en-US" sz="7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쪽수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삽화 및 음원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하단 설명 글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아이콘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750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내가 좋아하는 계절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sea0207_b_b3_03_s5~s8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i="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사진 </a:t>
                      </a:r>
                      <a:r>
                        <a:rPr kumimoji="1" lang="en-US" altLang="ko-KR" sz="700" i="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4</a:t>
                      </a:r>
                      <a:r>
                        <a:rPr kumimoji="1" lang="ko-KR" altLang="en-US" sz="700" i="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장 다음과 같이 배치</a:t>
                      </a:r>
                      <a:endParaRPr kumimoji="1" lang="en-US" altLang="ko-KR" sz="700" i="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i="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US" altLang="ko-KR" sz="700" i="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sb</a:t>
                      </a:r>
                      <a:r>
                        <a:rPr kumimoji="1" lang="en-US" altLang="ko-KR" sz="700" i="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700" i="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슬라이드 </a:t>
                      </a:r>
                      <a:r>
                        <a:rPr kumimoji="1" lang="en-US" altLang="ko-KR" sz="700" i="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14 </a:t>
                      </a:r>
                      <a:r>
                        <a:rPr kumimoji="1" lang="ko-KR" altLang="en-US" sz="700" i="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화면과 동일</a:t>
                      </a:r>
                      <a:r>
                        <a:rPr kumimoji="1" lang="en-US" altLang="ko-KR" sz="700" i="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)</a:t>
                      </a:r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좋아하는 계절의 풍경을 다양한 방법으로 나타내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18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꼼지락꼼지락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42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sea0208_b_b3_04_1 </a:t>
                      </a:r>
                      <a:endParaRPr kumimoji="0" lang="en-US" altLang="ko-KR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우리 주변의 자연물을 이용해 다양한 놀이를 해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3755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잠자리 꽁꽁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44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sea0209_b_b3_04_1</a:t>
                      </a:r>
                      <a:endParaRPr lang="en-US" altLang="ko-KR" sz="700" b="0" i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잠자리 꽁꽁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 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노래를 부르며 가을의 시작을 맞이해요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3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음원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sea0209_b_b3_04_1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.mp3</a:t>
                      </a:r>
                      <a:endParaRPr kumimoji="0" lang="en-US" altLang="ko-KR" sz="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386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24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절기 여행을 떠나요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46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sea0210_b_b3_03_1</a:t>
                      </a:r>
                      <a:endParaRPr kumimoji="1" lang="ko-KR" altLang="en-US" sz="7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24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절기를 조사하며 계절의 변화를 알아봐요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750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11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계절 상차림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48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sea0211_b_b3_03_1</a:t>
                      </a:r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계절별 </a:t>
                      </a:r>
                      <a:r>
                        <a:rPr kumimoji="1" lang="ko-KR" altLang="en-US" sz="7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식재료와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음식을 알아봐요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664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계절을 주웠어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50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sea0212_a_a3_01_1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다양한 열매를 관찰하고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열매의 모습을 그려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56" y="2240030"/>
            <a:ext cx="435958" cy="1946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602" y="1525175"/>
            <a:ext cx="619469" cy="21515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422" y="778524"/>
            <a:ext cx="543829" cy="2126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469" y="546525"/>
            <a:ext cx="1254024" cy="6766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8470" y="1314603"/>
            <a:ext cx="1330878" cy="6015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901" y="1979982"/>
            <a:ext cx="1387159" cy="7154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7287" y="2705493"/>
            <a:ext cx="976387" cy="783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8469" y="3624867"/>
            <a:ext cx="1320592" cy="53953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450" y="4345828"/>
            <a:ext cx="543829" cy="212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7485" y="4300686"/>
            <a:ext cx="1165008" cy="53546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5917" y="4580004"/>
            <a:ext cx="502334" cy="1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4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49398"/>
              </p:ext>
            </p:extLst>
          </p:nvPr>
        </p:nvGraphicFramePr>
        <p:xfrm>
          <a:off x="169588" y="349897"/>
          <a:ext cx="8922299" cy="4630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39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06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81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60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36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2908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0273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No.</a:t>
                      </a:r>
                      <a:endParaRPr kumimoji="1" lang="ko-KR" altLang="en-US" sz="7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수업명</a:t>
                      </a:r>
                      <a:endParaRPr kumimoji="1" lang="ko-KR" altLang="en-US" sz="7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쪽수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삽화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하단 설명 글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아이콘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13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그림에서 만난 계절</a:t>
                      </a:r>
                      <a:endParaRPr kumimoji="1" lang="ko-KR" altLang="en-US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52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sea0213_b_b3_03_1 </a:t>
                      </a:r>
                      <a:r>
                        <a:rPr lang="ko-KR" altLang="en-US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배경 </a:t>
                      </a:r>
                      <a:endParaRPr lang="en-US" altLang="ko-KR" sz="700" i="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Sea0213_b_b3_03_2 </a:t>
                      </a:r>
                      <a:r>
                        <a:rPr lang="ko-KR" altLang="en-US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액자 틀</a:t>
                      </a:r>
                      <a:endParaRPr lang="en-US" altLang="ko-KR" sz="700" i="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sea0213_b_b3_03_s1~s4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7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sb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 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이미지와 동일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배경 깔고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액자 틀에 사진 각각 끼워서 삽입</a:t>
                      </a:r>
                      <a:endParaRPr kumimoji="0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계절이 담긴 그림을 보며 아름다움을 느껴 보고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열매 얼굴을 꾸며 직접 표현해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4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14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학교에서 만난 계절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54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sea0214_b_b3_04_1 </a:t>
                      </a:r>
                      <a:endParaRPr kumimoji="0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계절마다 학교에서는 어떤 활동을 하는지 떠올려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3755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랄랄라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사계절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56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sea0215_b_b3_03_1</a:t>
                      </a:r>
                      <a:endParaRPr kumimoji="0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가을 길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 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노래를 부르고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노랫말에 어울리는 동작을 만들어 표현해 봐요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3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음원</a:t>
                      </a:r>
                      <a:endParaRPr kumimoji="1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sea0215_b_b3_03_1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.mp3</a:t>
                      </a:r>
                      <a:endParaRPr kumimoji="0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2750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16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오늘 그곳에 간다면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58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sea0216_b_b3_04_1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계절과 장소에 따라 사람들이 하는 일을 알아보고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내가 사는 곳의 모습을 그림으로 표현해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8755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17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여름은 가고 겨울이 올 거야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60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sea0217_b_b3_03_1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sea0217_b_b3_03_2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삽화 잘라서 넣어주세요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.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계절에 따라 사용하는 물건이 어떻게 달라지는지 알아봐요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en-US" altLang="ko-KR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2908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18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나들이를 가요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62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sea0218_b_b3_03_1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나들이 계획을 세우고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나들이를 하며 계절의 소중함을 느껴 봐요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978" y="2245943"/>
            <a:ext cx="435958" cy="194643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569" y="3003798"/>
            <a:ext cx="543829" cy="2126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594" y="573529"/>
            <a:ext cx="1296144" cy="6068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869" y="1329613"/>
            <a:ext cx="1119594" cy="6293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875" y="2054099"/>
            <a:ext cx="1157466" cy="609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426" y="2742965"/>
            <a:ext cx="1224478" cy="7342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918" y="3718856"/>
            <a:ext cx="851130" cy="259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2862" y="3557089"/>
            <a:ext cx="764570" cy="6078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1"/>
          <a:srcRect l="1596" t="62123" r="70810" b="3469"/>
          <a:stretch/>
        </p:blipFill>
        <p:spPr>
          <a:xfrm>
            <a:off x="4226458" y="3596887"/>
            <a:ext cx="804941" cy="4870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7931" y="4358794"/>
            <a:ext cx="1160410" cy="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4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043759"/>
              </p:ext>
            </p:extLst>
          </p:nvPr>
        </p:nvGraphicFramePr>
        <p:xfrm>
          <a:off x="169588" y="349897"/>
          <a:ext cx="8756126" cy="1630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39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06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81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60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581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1680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68917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8589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No.</a:t>
                      </a:r>
                      <a:endParaRPr kumimoji="1" lang="ko-KR" altLang="en-US" sz="7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수업명</a:t>
                      </a:r>
                      <a:endParaRPr kumimoji="1" lang="ko-KR" altLang="en-US" sz="7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쪽수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삽화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하단 설명 글 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아이콘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750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19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날씨를 알려 드립니다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64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sea0219_b_b3_03_1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우리나라 사계절 날씨의 특징을 알아보고</a:t>
                      </a: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일기 예보 놀이를 해요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750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20</a:t>
                      </a: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계절을 담은 교실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6377" marR="26377" marT="14288" marB="14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66</a:t>
                      </a:r>
                      <a:r>
                        <a:rPr kumimoji="1" lang="ko-KR" altLang="en-US" sz="7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미래엔 제공</a:t>
                      </a:r>
                      <a:endParaRPr kumimoji="1" lang="en-US" altLang="ko-KR" sz="7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j21-2-8-3 </a:t>
                      </a:r>
                      <a:r>
                        <a:rPr lang="ko-KR" altLang="en-US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삽화에</a:t>
                      </a:r>
                      <a:endParaRPr lang="en-US" altLang="ko-KR" sz="700" i="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sea0220_b_b3_03_s1~s7 </a:t>
                      </a:r>
                      <a:r>
                        <a:rPr lang="ko-KR" altLang="en-US" sz="700" i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삽입</a:t>
                      </a:r>
                      <a:endParaRPr lang="en-US" altLang="ko-KR" sz="700" i="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kumimoji="0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sb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슬라이드 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11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과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동일하게 삽입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계절을 담아 교실을 꾸미며</a:t>
                      </a:r>
                      <a:r>
                        <a:rPr kumimoji="1" lang="ko-KR" altLang="en-US" sz="7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계절의 아름다움을 느껴 봐요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843" y="1518633"/>
            <a:ext cx="502334" cy="1825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73528"/>
            <a:ext cx="1397780" cy="6202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446" y="754145"/>
            <a:ext cx="851130" cy="2590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103" y="1271988"/>
            <a:ext cx="1379678" cy="6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56778"/>
      </p:ext>
    </p:extLst>
  </p:cSld>
  <p:clrMapOvr>
    <a:masterClrMapping/>
  </p:clrMapOvr>
</p:sld>
</file>

<file path=ppt/theme/theme1.xml><?xml version="1.0" encoding="utf-8"?>
<a:theme xmlns:a="http://schemas.openxmlformats.org/drawingml/2006/main" name="41_페이지 스캔할 경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anchor="ctr" anchorCtr="0"/>
      <a:lstStyle>
        <a:defPPr algn="l">
          <a:defRPr kumimoji="1" sz="1200" b="1" i="0" kern="1200" dirty="0" smtClean="0">
            <a:solidFill>
              <a:schemeClr val="tx1"/>
            </a:solidFill>
            <a:latin typeface="+mn-ea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10160</TotalTime>
  <Words>780</Words>
  <Application>Microsoft Office PowerPoint</Application>
  <PresentationFormat>화면 슬라이드 쇼(16:9)</PresentationFormat>
  <Paragraphs>252</Paragraphs>
  <Slides>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41_페이지 스캔할 경우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혜지</cp:lastModifiedBy>
  <cp:revision>479</cp:revision>
  <dcterms:created xsi:type="dcterms:W3CDTF">2017-03-22T03:54:47Z</dcterms:created>
  <dcterms:modified xsi:type="dcterms:W3CDTF">2025-03-26T07:41:14Z</dcterms:modified>
</cp:coreProperties>
</file>